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78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12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01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455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209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784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0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468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941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443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68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65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D39CF-FEDD-447A-AEC4-00B809AC5AC8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64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-1"/>
            <a:ext cx="3672408" cy="945717"/>
          </a:xfrm>
        </p:spPr>
        <p:txBody>
          <a:bodyPr/>
          <a:lstStyle/>
          <a:p>
            <a:r>
              <a:rPr lang="ru-RU" dirty="0" smtClean="0"/>
              <a:t>День знаний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891279"/>
            <a:ext cx="4697787" cy="244827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1 сентября в школе прошла торжественная линейка, на которой присутствовали почётные гости: </a:t>
            </a:r>
          </a:p>
          <a:p>
            <a:r>
              <a:rPr lang="ru-RU" dirty="0" smtClean="0"/>
              <a:t>Военный комиссар Бугульминского района </a:t>
            </a:r>
            <a:r>
              <a:rPr lang="ru-RU" dirty="0" err="1" smtClean="0"/>
              <a:t>Миннетдинов</a:t>
            </a:r>
            <a:r>
              <a:rPr lang="ru-RU" dirty="0" smtClean="0"/>
              <a:t> Р.Ш. и его заместитель </a:t>
            </a:r>
            <a:r>
              <a:rPr lang="ru-RU" dirty="0" err="1" smtClean="0"/>
              <a:t>Башян</a:t>
            </a:r>
            <a:r>
              <a:rPr lang="ru-RU" dirty="0" smtClean="0"/>
              <a:t> С.Г, ветеран ВОВ </a:t>
            </a:r>
            <a:r>
              <a:rPr lang="ru-RU" dirty="0" err="1" smtClean="0"/>
              <a:t>Гумеров</a:t>
            </a:r>
            <a:r>
              <a:rPr lang="ru-RU" dirty="0" smtClean="0"/>
              <a:t> М.Г. Администрация школы и гости пожелали кадетам успехов в новом учебном году. </a:t>
            </a:r>
            <a:endParaRPr lang="ru-RU" dirty="0"/>
          </a:p>
        </p:txBody>
      </p:sp>
      <p:pic>
        <p:nvPicPr>
          <p:cNvPr id="1027" name="Picture 3" descr="D:\Desktop\2018-19 фото\1 сент\IMG_98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389" y="363559"/>
            <a:ext cx="4463988" cy="297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esktop\2018-19 фото\1 сент\IMG_97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442849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2018-19 фото\1 сент\IMG_97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389" y="3624471"/>
            <a:ext cx="4509611" cy="300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522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 пожилых людей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1 октября фото\IMG_62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" y="840971"/>
            <a:ext cx="4385593" cy="292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1 октября фото\IMG_62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403" y="840971"/>
            <a:ext cx="4385593" cy="292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1 октября фото\IMG_62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1" y="3933056"/>
            <a:ext cx="4387416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1 октября фото\IMG_629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584" y="3933056"/>
            <a:ext cx="4387416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629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291"/>
            <a:ext cx="5022304" cy="810090"/>
          </a:xfrm>
        </p:spPr>
        <p:txBody>
          <a:bodyPr/>
          <a:lstStyle/>
          <a:p>
            <a:r>
              <a:rPr lang="ru-RU" dirty="0" smtClean="0"/>
              <a:t>День учителя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Desktop\5 октября октября\IMG_63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42" y="843381"/>
            <a:ext cx="4283968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5 октября октября\IMG_63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43381"/>
            <a:ext cx="4283969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5 октября октября\IMG_63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42" y="4002022"/>
            <a:ext cx="4283968" cy="285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5 октября октября\IMG_63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2021"/>
            <a:ext cx="4293841" cy="28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187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Музейный  </a:t>
            </a:r>
            <a:r>
              <a:rPr lang="ru-RU" sz="4000" dirty="0"/>
              <a:t>урок для детей-инвалидов реабилитационного центра «Возрождение»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2018-19 фото\декада инвалидов\IMG_64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999957" cy="266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2018-19 фото\декада инвалидов\IMG_64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059" y="1200448"/>
            <a:ext cx="3997263" cy="266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2018-19 фото\декада инвалидов\IMG_64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41" y="4175646"/>
            <a:ext cx="3995936" cy="266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2018-19 фото\декада инвалидов\IMG_64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546" y="4215482"/>
            <a:ext cx="3963777" cy="264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375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73"/>
            <a:ext cx="4536504" cy="1143000"/>
          </a:xfrm>
        </p:spPr>
        <p:txBody>
          <a:bodyPr/>
          <a:lstStyle/>
          <a:p>
            <a:r>
              <a:rPr lang="ru-RU" dirty="0" smtClean="0"/>
              <a:t>Юные пожарные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Desktop\пожарники кл.час\C690Sb0biw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7076"/>
            <a:ext cx="4224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пожарники кл.час\z0rsDFDT7a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3"/>
          <a:stretch/>
        </p:blipFill>
        <p:spPr bwMode="auto">
          <a:xfrm>
            <a:off x="323528" y="936085"/>
            <a:ext cx="3888432" cy="251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2018-19 фото\пожарники кл.час\IMG_99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17032"/>
            <a:ext cx="4144457" cy="276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2018-19 фото\пожарники кл.час\IMG_99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24" y="3780411"/>
            <a:ext cx="4049388" cy="269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062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4744"/>
            <a:ext cx="4402832" cy="1143000"/>
          </a:xfrm>
        </p:spPr>
        <p:txBody>
          <a:bodyPr>
            <a:noAutofit/>
          </a:bodyPr>
          <a:lstStyle/>
          <a:p>
            <a:r>
              <a:rPr lang="ru-RU" dirty="0" smtClean="0"/>
              <a:t>100 </a:t>
            </a:r>
            <a:r>
              <a:rPr lang="ru-RU" dirty="0"/>
              <a:t>лет ВЛКСМ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Кадеты встретились </a:t>
            </a:r>
            <a:r>
              <a:rPr lang="ru-RU" sz="2400" dirty="0"/>
              <a:t>на Парламентском уроке с депутатом </a:t>
            </a:r>
            <a:r>
              <a:rPr lang="ru-RU" sz="2400" dirty="0" smtClean="0"/>
              <a:t>Натальиным В.В., </a:t>
            </a:r>
            <a:r>
              <a:rPr lang="ru-RU" sz="2400" dirty="0"/>
              <a:t>участвовали в открытии художественной выставки и на празднике в Доме </a:t>
            </a:r>
            <a:r>
              <a:rPr lang="ru-RU" sz="2400" dirty="0" smtClean="0"/>
              <a:t>техники.</a:t>
            </a:r>
            <a:endParaRPr lang="ru-RU" sz="2400" dirty="0"/>
          </a:p>
        </p:txBody>
      </p:sp>
      <p:pic>
        <p:nvPicPr>
          <p:cNvPr id="3074" name="Picture 2" descr="D:\Desktop\выставка 100 ВЛКСМ\TtI6CwRAO0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366" y="203372"/>
            <a:ext cx="4304195" cy="322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100 ВЛКСМ\IMG_64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081" y="3861048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Fc_JXp7iQh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5" b="1687"/>
          <a:stretch/>
        </p:blipFill>
        <p:spPr bwMode="auto">
          <a:xfrm>
            <a:off x="323528" y="3234062"/>
            <a:ext cx="3744416" cy="350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886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41" y="-169163"/>
            <a:ext cx="9145016" cy="897632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Кадет принимает присягу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73" y="620688"/>
            <a:ext cx="4020996" cy="316835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 27 октября 30 новобранцев вступили в кадетское братство. На празднике присутствовали: военный комиссар Бугульминского района, ветеран ВОВ, ветераны вооруженных сил, представители «Боевого братства». Также проходило  присвоение звания вице-младший сержант и старший кадет, Давыдову Д.  был вручён значок за 10 прыжков с парашютом.</a:t>
            </a:r>
          </a:p>
        </p:txBody>
      </p:sp>
      <p:pic>
        <p:nvPicPr>
          <p:cNvPr id="1026" name="Picture 2" descr="D:\Desktop\присяга\IMG_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2" y="3789040"/>
            <a:ext cx="4384152" cy="292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присяга\IMG_00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749" y="3789040"/>
            <a:ext cx="4384152" cy="292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присяга\IMG_01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3" t="22859" r="8905" b="10950"/>
          <a:stretch/>
        </p:blipFill>
        <p:spPr bwMode="auto">
          <a:xfrm>
            <a:off x="4024685" y="764704"/>
            <a:ext cx="5004048" cy="275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91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466"/>
            <a:ext cx="3970784" cy="986194"/>
          </a:xfrm>
        </p:spPr>
        <p:txBody>
          <a:bodyPr/>
          <a:lstStyle/>
          <a:p>
            <a:r>
              <a:rPr lang="ru-RU" dirty="0" smtClean="0"/>
              <a:t>Урок мира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6502" y="980728"/>
            <a:ext cx="4355976" cy="259228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1 сентября в </a:t>
            </a:r>
            <a:r>
              <a:rPr lang="ru-RU" dirty="0"/>
              <a:t>классах прошли Уроки России.  Педагог-библиотекарь Недошивина Л.А. и  экскурсоводы 8 А класса для новобранцев-пятиклассников провели Музейный урок с ветераном педагогического труда, подполковником запаса </a:t>
            </a:r>
            <a:r>
              <a:rPr lang="ru-RU" dirty="0" err="1"/>
              <a:t>Курбеевым</a:t>
            </a:r>
            <a:r>
              <a:rPr lang="ru-RU" dirty="0"/>
              <a:t> М.Х.</a:t>
            </a:r>
          </a:p>
          <a:p>
            <a:endParaRPr lang="ru-RU" dirty="0"/>
          </a:p>
        </p:txBody>
      </p:sp>
      <p:pic>
        <p:nvPicPr>
          <p:cNvPr id="4" name="Picture 2" descr="D:\Desktop\2018-19 фото\1 сент\IMG_58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442849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2018-19 фото\1 сент\IMG_58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158" y="232678"/>
            <a:ext cx="4493841" cy="299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2018-19 фото\1 сент\IMG_58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508" y="3717032"/>
            <a:ext cx="442849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644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1" y="0"/>
            <a:ext cx="3106688" cy="1143000"/>
          </a:xfrm>
        </p:spPr>
        <p:txBody>
          <a:bodyPr/>
          <a:lstStyle/>
          <a:p>
            <a:r>
              <a:rPr lang="ru-RU" dirty="0" smtClean="0"/>
              <a:t>Урок мира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148801"/>
            <a:ext cx="6300192" cy="1047951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Старшеклассники и Юнармейцы вместе с </a:t>
            </a:r>
            <a:r>
              <a:rPr lang="ru-RU" dirty="0" err="1"/>
              <a:t>Миннетдиновым</a:t>
            </a:r>
            <a:r>
              <a:rPr lang="ru-RU" dirty="0"/>
              <a:t> Рафаэлем </a:t>
            </a:r>
            <a:r>
              <a:rPr lang="ru-RU" dirty="0" err="1"/>
              <a:t>Шамилевичем</a:t>
            </a:r>
            <a:r>
              <a:rPr lang="ru-RU" dirty="0"/>
              <a:t> провели  беседу и посетили мемориал «Вечная слава», </a:t>
            </a:r>
            <a:r>
              <a:rPr lang="ru-RU" dirty="0" smtClean="0"/>
              <a:t>памятники </a:t>
            </a:r>
            <a:r>
              <a:rPr lang="ru-RU" dirty="0"/>
              <a:t>воинов-интернационалистов и генерала </a:t>
            </a:r>
            <a:r>
              <a:rPr lang="ru-RU" dirty="0" err="1"/>
              <a:t>Маргелова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2050" name="Picture 2" descr="D:\Desktop\2018-19 фото\1 сент\IMG_97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95"/>
          <a:stretch/>
        </p:blipFill>
        <p:spPr bwMode="auto">
          <a:xfrm>
            <a:off x="4644008" y="1380805"/>
            <a:ext cx="4499992" cy="218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Desktop\2018-19 фото\1 сент\IMG_99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67" y="3787049"/>
            <a:ext cx="4510966" cy="300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2018-19 фото\1 сент\IMG_99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381" y="3787049"/>
            <a:ext cx="4510965" cy="300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2018-19 фото\1 сент\IMG_99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1" b="16319"/>
          <a:stretch/>
        </p:blipFill>
        <p:spPr bwMode="auto">
          <a:xfrm>
            <a:off x="-49101" y="1412776"/>
            <a:ext cx="4500500" cy="217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599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625" y="332656"/>
            <a:ext cx="9036496" cy="803421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Всемирный день борьбы с </a:t>
            </a:r>
            <a:r>
              <a:rPr lang="ru-RU" dirty="0" smtClean="0"/>
              <a:t>терроризмом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4355976" cy="2980928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Мы вновь вспомнили те кровавые для школьников Беслана дни.</a:t>
            </a:r>
          </a:p>
          <a:p>
            <a:r>
              <a:rPr lang="ru-RU" dirty="0" err="1"/>
              <a:t>Табакова</a:t>
            </a:r>
            <a:r>
              <a:rPr lang="ru-RU" dirty="0"/>
              <a:t>  Лариса Александровна, преподаватель Центра ГО и ЧС рассказала об истории терроризма и напомнила правила поведения при терактах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Кадеты 7 класса стали участниками муниципальной акции.</a:t>
            </a:r>
            <a:endParaRPr lang="ru-RU" dirty="0"/>
          </a:p>
          <a:p>
            <a:endParaRPr lang="ru-RU" dirty="0"/>
          </a:p>
        </p:txBody>
      </p:sp>
      <p:pic>
        <p:nvPicPr>
          <p:cNvPr id="4098" name="Picture 2" descr="D:\Desktop\2018-19 фото\3 сентября\IMG_58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791312"/>
            <a:ext cx="4277713" cy="285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2018-19 фото\3 сентября\IMG_58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761" y="3971537"/>
            <a:ext cx="4283968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2018-19 фото\беслан\20180905_1509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4"/>
          <a:stretch/>
        </p:blipFill>
        <p:spPr bwMode="auto">
          <a:xfrm>
            <a:off x="107504" y="3971537"/>
            <a:ext cx="4245860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17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Учебно-тренировочная эвакуация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4464496" cy="237626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В школе состоялась плановая эвакуация. Учащиеся и сотрудники организованно покинули школу в течение 2, 5 минут, уложившись в норматив.</a:t>
            </a:r>
          </a:p>
          <a:p>
            <a:r>
              <a:rPr lang="ru-RU" dirty="0"/>
              <a:t>Эвакуация, также успешно, прошла и в интернате в вечернее и ночное время.</a:t>
            </a:r>
          </a:p>
        </p:txBody>
      </p:sp>
      <p:pic>
        <p:nvPicPr>
          <p:cNvPr id="5122" name="Picture 2" descr="D:\Desktop\2018-19 фото\эвакуация\IMG_58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3"/>
            <a:ext cx="4283968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esktop\2018-19 фото\эвакуация\IMG_588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3" t="32750" r="31999" b="10796"/>
          <a:stretch/>
        </p:blipFill>
        <p:spPr bwMode="auto">
          <a:xfrm>
            <a:off x="251520" y="3868823"/>
            <a:ext cx="4176464" cy="281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Desktop\2018-19 фото\эвакуация\IMG_58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3894042"/>
            <a:ext cx="4211960" cy="280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548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3" y="402921"/>
            <a:ext cx="4608511" cy="2736304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800" dirty="0" smtClean="0"/>
              <a:t>Дни воинской славы России «День Бородинского сражения русской армии под командованием М.И. Кутузова с французской армией (1812 год</a:t>
            </a:r>
            <a:r>
              <a:rPr lang="ru-RU" sz="1800" dirty="0"/>
              <a:t>)»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dirty="0"/>
              <a:t>«День победы русской эскадры под командованием Ф.Ф. Ушакова над турецкой эскадрой у мыса </a:t>
            </a:r>
            <a:r>
              <a:rPr lang="ru-RU" sz="1800" dirty="0" err="1"/>
              <a:t>Тендра</a:t>
            </a:r>
            <a:r>
              <a:rPr lang="ru-RU" sz="1800" dirty="0"/>
              <a:t> (</a:t>
            </a:r>
            <a:r>
              <a:rPr lang="ru-RU" sz="1800" dirty="0" smtClean="0"/>
              <a:t>1790 год</a:t>
            </a:r>
            <a:r>
              <a:rPr lang="ru-RU" sz="1800" dirty="0"/>
              <a:t>)»</a:t>
            </a:r>
            <a:br>
              <a:rPr lang="ru-RU" sz="1800" dirty="0"/>
            </a:br>
            <a:r>
              <a:rPr lang="ru-RU" sz="1800" dirty="0" smtClean="0"/>
              <a:t>Кадеты 11 класса провели для младших ребят информационные блоки и кинолекторий.</a:t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45224"/>
            <a:ext cx="7067128" cy="68093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D:\Desktop\2018-19 фото\ушаков Тендра\IMG_59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95079"/>
            <a:ext cx="4427983" cy="295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2018-19 фото\бородино\IMG_59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82037"/>
            <a:ext cx="435597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esktop\2018-19 фото\бородино\IMG_59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554" y="3582036"/>
            <a:ext cx="4342445" cy="289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887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36358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Куликовская битва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3888432" cy="228510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Десятиклассники стали участниками всероссийской викторины «Куликовская битва», 5-7 классы просмотрели мультфильм «</a:t>
            </a:r>
            <a:r>
              <a:rPr lang="ru-RU" dirty="0" err="1" smtClean="0"/>
              <a:t>Ослябя</a:t>
            </a:r>
            <a:r>
              <a:rPr lang="ru-RU" dirty="0" smtClean="0"/>
              <a:t> и </a:t>
            </a:r>
            <a:r>
              <a:rPr lang="ru-RU" dirty="0" err="1"/>
              <a:t>П</a:t>
            </a:r>
            <a:r>
              <a:rPr lang="ru-RU" dirty="0" err="1" smtClean="0"/>
              <a:t>ересвет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4" name="Picture 2" descr="D:\Desktop\куликовская битва\IMG_60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3769889"/>
            <a:ext cx="460344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куликовская битва\IMG_60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758" y="3789040"/>
            <a:ext cx="460344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куликовская битва\IMG_20180921_1406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758" y="0"/>
            <a:ext cx="4587242" cy="344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918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39993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День памяти воинов погибших в Чечне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Desktop\интернационалисты\IMG_6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421246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интернационалисты\IMG_61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425" y="940656"/>
            <a:ext cx="4272575" cy="284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интернационалисты\IMG_61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4267356" cy="284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2018-19 фото\память чечня\L8T75C_m_3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424" y="4005064"/>
            <a:ext cx="4211419" cy="284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30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49344"/>
            <a:ext cx="8229600" cy="1143000"/>
          </a:xfrm>
        </p:spPr>
        <p:txBody>
          <a:bodyPr/>
          <a:lstStyle/>
          <a:p>
            <a:r>
              <a:rPr lang="ru-RU" dirty="0" smtClean="0"/>
              <a:t>Урок </a:t>
            </a:r>
            <a:r>
              <a:rPr lang="ru-RU" dirty="0" err="1" smtClean="0"/>
              <a:t>семьеведения</a:t>
            </a:r>
            <a:r>
              <a:rPr lang="ru-RU" dirty="0" smtClean="0"/>
              <a:t> в </a:t>
            </a:r>
            <a:r>
              <a:rPr lang="ru-RU" dirty="0" err="1" smtClean="0"/>
              <a:t>ЗАГСе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D:\Desktop\ЗАГС\IMG_60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60258"/>
            <a:ext cx="4359857" cy="290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esktop\ЗАГС\IMG_609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1" r="6000"/>
          <a:stretch/>
        </p:blipFill>
        <p:spPr bwMode="auto">
          <a:xfrm>
            <a:off x="4716016" y="960258"/>
            <a:ext cx="4427984" cy="292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Desktop\ЗАГС\IMG_608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5" r="20182"/>
          <a:stretch/>
        </p:blipFill>
        <p:spPr bwMode="auto">
          <a:xfrm>
            <a:off x="0" y="4101227"/>
            <a:ext cx="4359856" cy="275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Desktop\ЗАГС\IMG_60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964" y="4104742"/>
            <a:ext cx="4463036" cy="297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7384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293</Words>
  <Application>Microsoft Office PowerPoint</Application>
  <PresentationFormat>Экран (4:3)</PresentationFormat>
  <Paragraphs>26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День знаний</vt:lpstr>
      <vt:lpstr>Урок мира</vt:lpstr>
      <vt:lpstr>Урок мира</vt:lpstr>
      <vt:lpstr>Всемирный день борьбы с терроризмом </vt:lpstr>
      <vt:lpstr>Учебно-тренировочная эвакуация</vt:lpstr>
      <vt:lpstr> Дни воинской славы России «День Бородинского сражения русской армии под командованием М.И. Кутузова с французской армией (1812 год)»   «День победы русской эскадры под командованием Ф.Ф. Ушакова над турецкой эскадрой у мыса Тендра (1790 год)» Кадеты 11 класса провели для младших ребят информационные блоки и кинолекторий. </vt:lpstr>
      <vt:lpstr>Куликовская битва</vt:lpstr>
      <vt:lpstr>День памяти воинов погибших в Чечне</vt:lpstr>
      <vt:lpstr>Урок семьеведения в ЗАГСе</vt:lpstr>
      <vt:lpstr>День пожилых людей</vt:lpstr>
      <vt:lpstr>День учителя</vt:lpstr>
      <vt:lpstr>Музейный  урок для детей-инвалидов реабилитационного центра «Возрождение»</vt:lpstr>
      <vt:lpstr>Юные пожарные</vt:lpstr>
      <vt:lpstr>100 лет ВЛКСМ Кадеты встретились на Парламентском уроке с депутатом Натальиным В.В., участвовали в открытии художественной выставки и на празднике в Доме техники.</vt:lpstr>
      <vt:lpstr>Кадет принимает присягу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Admin</dc:creator>
  <cp:lastModifiedBy>Admin</cp:lastModifiedBy>
  <cp:revision>21</cp:revision>
  <dcterms:created xsi:type="dcterms:W3CDTF">2018-09-06T12:34:18Z</dcterms:created>
  <dcterms:modified xsi:type="dcterms:W3CDTF">2018-11-01T09:38:55Z</dcterms:modified>
</cp:coreProperties>
</file>